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3" r:id="rId3"/>
    <p:sldId id="257" r:id="rId4"/>
    <p:sldId id="258" r:id="rId5"/>
    <p:sldId id="264" r:id="rId6"/>
    <p:sldId id="259"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2" d="100"/>
          <a:sy n="72" d="100"/>
        </p:scale>
        <p:origin x="534"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8/25/2016</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8/25/2016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ETHICS DURING ADVERSITY</a:t>
            </a:r>
          </a:p>
        </p:txBody>
      </p:sp>
      <p:sp>
        <p:nvSpPr>
          <p:cNvPr id="3" name="Subtitle 2"/>
          <p:cNvSpPr>
            <a:spLocks noGrp="1"/>
          </p:cNvSpPr>
          <p:nvPr>
            <p:ph type="subTitle" idx="1"/>
          </p:nvPr>
        </p:nvSpPr>
        <p:spPr/>
        <p:txBody>
          <a:bodyPr/>
          <a:lstStyle/>
          <a:p>
            <a:r>
              <a:rPr lang="en-US" dirty="0"/>
              <a:t>Labor Commissioner Melissa </a:t>
            </a:r>
            <a:r>
              <a:rPr lang="en-US" dirty="0" err="1"/>
              <a:t>McLawhorn</a:t>
            </a:r>
            <a:r>
              <a:rPr lang="en-US" dirty="0"/>
              <a:t> Houston </a:t>
            </a:r>
          </a:p>
        </p:txBody>
      </p:sp>
    </p:spTree>
    <p:extLst>
      <p:ext uri="{BB962C8B-B14F-4D97-AF65-F5344CB8AC3E}">
        <p14:creationId xmlns:p14="http://schemas.microsoft.com/office/powerpoint/2010/main" val="133186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Oklahoma Department of Labor</a:t>
            </a:r>
          </a:p>
        </p:txBody>
      </p:sp>
      <p:sp>
        <p:nvSpPr>
          <p:cNvPr id="3" name="Content Placeholder 2"/>
          <p:cNvSpPr>
            <a:spLocks noGrp="1"/>
          </p:cNvSpPr>
          <p:nvPr>
            <p:ph idx="1"/>
          </p:nvPr>
        </p:nvSpPr>
        <p:spPr/>
        <p:txBody>
          <a:bodyPr/>
          <a:lstStyle/>
          <a:p>
            <a:r>
              <a:rPr lang="en-US" dirty="0"/>
              <a:t>Safety of worker – public</a:t>
            </a:r>
          </a:p>
          <a:p>
            <a:r>
              <a:rPr lang="en-US" dirty="0"/>
              <a:t>Safety of worker – private</a:t>
            </a:r>
          </a:p>
          <a:p>
            <a:r>
              <a:rPr lang="en-US" dirty="0"/>
              <a:t>Security through regulation – boilers, elevators, CNG, amusement, fire, alarm, locksmith </a:t>
            </a:r>
          </a:p>
          <a:p>
            <a:r>
              <a:rPr lang="en-US" dirty="0"/>
              <a:t>Fairness – wage and hour</a:t>
            </a:r>
          </a:p>
        </p:txBody>
      </p:sp>
    </p:spTree>
    <p:extLst>
      <p:ext uri="{BB962C8B-B14F-4D97-AF65-F5344CB8AC3E}">
        <p14:creationId xmlns:p14="http://schemas.microsoft.com/office/powerpoint/2010/main" val="289239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Everyone Has a Story - My Background</a:t>
            </a:r>
          </a:p>
        </p:txBody>
      </p:sp>
      <p:sp>
        <p:nvSpPr>
          <p:cNvPr id="3" name="Content Placeholder 2"/>
          <p:cNvSpPr>
            <a:spLocks noGrp="1"/>
          </p:cNvSpPr>
          <p:nvPr>
            <p:ph idx="1"/>
          </p:nvPr>
        </p:nvSpPr>
        <p:spPr/>
        <p:txBody>
          <a:bodyPr/>
          <a:lstStyle/>
          <a:p>
            <a:r>
              <a:rPr lang="en-US" dirty="0"/>
              <a:t>Oklahoma Sentencing Commission </a:t>
            </a:r>
          </a:p>
          <a:p>
            <a:r>
              <a:rPr lang="en-US" dirty="0"/>
              <a:t>Oklahoma Sheriffs’ Association</a:t>
            </a:r>
          </a:p>
          <a:p>
            <a:r>
              <a:rPr lang="en-US" dirty="0"/>
              <a:t>Oklahoma Office of Homeland Security </a:t>
            </a:r>
          </a:p>
          <a:p>
            <a:r>
              <a:rPr lang="en-US" dirty="0"/>
              <a:t>Oklahoma Attorney General </a:t>
            </a:r>
          </a:p>
          <a:p>
            <a:r>
              <a:rPr lang="en-US" dirty="0"/>
              <a:t>Currently – Oklahoma Department of Labor</a:t>
            </a:r>
          </a:p>
        </p:txBody>
      </p:sp>
    </p:spTree>
    <p:extLst>
      <p:ext uri="{BB962C8B-B14F-4D97-AF65-F5344CB8AC3E}">
        <p14:creationId xmlns:p14="http://schemas.microsoft.com/office/powerpoint/2010/main" val="74824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Behavior	</a:t>
            </a:r>
          </a:p>
        </p:txBody>
      </p:sp>
      <p:sp>
        <p:nvSpPr>
          <p:cNvPr id="3" name="Content Placeholder 2"/>
          <p:cNvSpPr>
            <a:spLocks noGrp="1"/>
          </p:cNvSpPr>
          <p:nvPr>
            <p:ph idx="1"/>
          </p:nvPr>
        </p:nvSpPr>
        <p:spPr/>
        <p:txBody>
          <a:bodyPr/>
          <a:lstStyle/>
          <a:p>
            <a:pPr marL="45720" indent="0">
              <a:buNone/>
            </a:pPr>
            <a:r>
              <a:rPr lang="en-US" sz="2800" dirty="0"/>
              <a:t>Two forms: foundational and situational </a:t>
            </a:r>
          </a:p>
          <a:p>
            <a:pPr marL="45720" indent="0">
              <a:buNone/>
            </a:pPr>
            <a:endParaRPr lang="en-US" sz="2800" dirty="0"/>
          </a:p>
          <a:p>
            <a:pPr marL="45720" indent="0">
              <a:buNone/>
            </a:pPr>
            <a:r>
              <a:rPr lang="en-US" sz="2800" dirty="0"/>
              <a:t>Having a Compass </a:t>
            </a:r>
          </a:p>
          <a:p>
            <a:r>
              <a:rPr lang="en-US" dirty="0"/>
              <a:t>Determine YOUR true north – your foundation </a:t>
            </a:r>
          </a:p>
          <a:p>
            <a:r>
              <a:rPr lang="en-US" dirty="0"/>
              <a:t>Determine which direction you are heading – use your compass </a:t>
            </a:r>
          </a:p>
          <a:p>
            <a:endParaRPr lang="en-US" dirty="0"/>
          </a:p>
        </p:txBody>
      </p:sp>
    </p:spTree>
    <p:extLst>
      <p:ext uri="{BB962C8B-B14F-4D97-AF65-F5344CB8AC3E}">
        <p14:creationId xmlns:p14="http://schemas.microsoft.com/office/powerpoint/2010/main" val="185764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45720" indent="0" algn="ctr">
              <a:buNone/>
            </a:pPr>
            <a:r>
              <a:rPr lang="en-US" sz="4800" dirty="0"/>
              <a:t>During Adversity – Control 2 Areas: </a:t>
            </a:r>
          </a:p>
          <a:p>
            <a:pPr marL="45720" indent="0" algn="ctr">
              <a:buNone/>
            </a:pPr>
            <a:r>
              <a:rPr lang="en-US" sz="4800" dirty="0"/>
              <a:t>Actions and Thoughts</a:t>
            </a:r>
          </a:p>
        </p:txBody>
      </p:sp>
    </p:spTree>
    <p:extLst>
      <p:ext uri="{BB962C8B-B14F-4D97-AF65-F5344CB8AC3E}">
        <p14:creationId xmlns:p14="http://schemas.microsoft.com/office/powerpoint/2010/main" val="1601981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Actions</a:t>
            </a:r>
          </a:p>
        </p:txBody>
      </p:sp>
      <p:sp>
        <p:nvSpPr>
          <p:cNvPr id="3" name="Content Placeholder 2"/>
          <p:cNvSpPr>
            <a:spLocks noGrp="1"/>
          </p:cNvSpPr>
          <p:nvPr>
            <p:ph idx="1"/>
          </p:nvPr>
        </p:nvSpPr>
        <p:spPr/>
        <p:txBody>
          <a:bodyPr>
            <a:normAutofit/>
          </a:bodyPr>
          <a:lstStyle/>
          <a:p>
            <a:pPr marL="45720" indent="0">
              <a:buNone/>
            </a:pPr>
            <a:r>
              <a:rPr lang="en-US" dirty="0"/>
              <a:t> Control your actions</a:t>
            </a:r>
          </a:p>
          <a:p>
            <a:pPr marL="45720" indent="0">
              <a:buNone/>
            </a:pPr>
            <a:r>
              <a:rPr lang="en-US" dirty="0"/>
              <a:t>	Strive to understand others.</a:t>
            </a:r>
          </a:p>
          <a:p>
            <a:pPr marL="45720" indent="0">
              <a:buNone/>
            </a:pPr>
            <a:r>
              <a:rPr lang="en-US" dirty="0"/>
              <a:t>	Treat others with respect. </a:t>
            </a:r>
          </a:p>
          <a:p>
            <a:pPr marL="45720" indent="0">
              <a:buNone/>
            </a:pPr>
            <a:r>
              <a:rPr lang="en-US" dirty="0"/>
              <a:t>	Be gracious.</a:t>
            </a:r>
          </a:p>
          <a:p>
            <a:pPr marL="45720" indent="0">
              <a:buNone/>
            </a:pPr>
            <a:r>
              <a:rPr lang="en-US" dirty="0"/>
              <a:t>	Be kind – or at least civil.</a:t>
            </a:r>
          </a:p>
          <a:p>
            <a:pPr marL="45720" indent="0">
              <a:buNone/>
            </a:pPr>
            <a:r>
              <a:rPr lang="en-US" dirty="0"/>
              <a:t>	Strive for collaboration, not confrontation.</a:t>
            </a:r>
          </a:p>
          <a:p>
            <a:pPr marL="45720" indent="0">
              <a:buNone/>
            </a:pPr>
            <a:r>
              <a:rPr lang="en-US" dirty="0"/>
              <a:t>	Do something. Be of service.</a:t>
            </a:r>
          </a:p>
          <a:p>
            <a:pPr marL="45720" indent="0">
              <a:buNone/>
            </a:pPr>
            <a:r>
              <a:rPr lang="en-US" dirty="0"/>
              <a:t>	Follow the Golden Rule.</a:t>
            </a:r>
          </a:p>
          <a:p>
            <a:pPr marL="45720" indent="0">
              <a:buNone/>
            </a:pPr>
            <a:endParaRPr lang="en-US" dirty="0"/>
          </a:p>
        </p:txBody>
      </p:sp>
    </p:spTree>
    <p:extLst>
      <p:ext uri="{BB962C8B-B14F-4D97-AF65-F5344CB8AC3E}">
        <p14:creationId xmlns:p14="http://schemas.microsoft.com/office/powerpoint/2010/main" val="258195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a:t>
            </a:r>
          </a:p>
        </p:txBody>
      </p:sp>
      <p:sp>
        <p:nvSpPr>
          <p:cNvPr id="3" name="Content Placeholder 2"/>
          <p:cNvSpPr>
            <a:spLocks noGrp="1"/>
          </p:cNvSpPr>
          <p:nvPr>
            <p:ph idx="1"/>
          </p:nvPr>
        </p:nvSpPr>
        <p:spPr/>
        <p:txBody>
          <a:bodyPr/>
          <a:lstStyle/>
          <a:p>
            <a:pPr marL="45720" indent="0">
              <a:buNone/>
            </a:pPr>
            <a:r>
              <a:rPr lang="en-US" sz="3200" dirty="0"/>
              <a:t>Control your thoughts</a:t>
            </a:r>
          </a:p>
          <a:p>
            <a:pPr marL="45720" indent="0">
              <a:buNone/>
            </a:pPr>
            <a:r>
              <a:rPr lang="en-US" dirty="0"/>
              <a:t>	Have a good attitude.</a:t>
            </a:r>
          </a:p>
          <a:p>
            <a:pPr marL="45720" indent="0">
              <a:buNone/>
            </a:pPr>
            <a:r>
              <a:rPr lang="en-US" dirty="0"/>
              <a:t>	Think about how others will see you.</a:t>
            </a:r>
          </a:p>
          <a:p>
            <a:pPr marL="45720" indent="0">
              <a:buNone/>
            </a:pPr>
            <a:r>
              <a:rPr lang="en-US" dirty="0"/>
              <a:t>	Focus on your goals/core principles.</a:t>
            </a:r>
          </a:p>
          <a:p>
            <a:pPr marL="45720" indent="0">
              <a:buNone/>
            </a:pPr>
            <a:r>
              <a:rPr lang="en-US" dirty="0"/>
              <a:t>	Give it a different interpretation.</a:t>
            </a:r>
          </a:p>
          <a:p>
            <a:pPr marL="45720" indent="0">
              <a:buNone/>
            </a:pPr>
            <a:r>
              <a:rPr lang="en-US" dirty="0"/>
              <a:t>	Be grateful.</a:t>
            </a:r>
          </a:p>
        </p:txBody>
      </p:sp>
    </p:spTree>
    <p:extLst>
      <p:ext uri="{BB962C8B-B14F-4D97-AF65-F5344CB8AC3E}">
        <p14:creationId xmlns:p14="http://schemas.microsoft.com/office/powerpoint/2010/main" val="147910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a:xfrm>
            <a:off x="1143000" y="2057400"/>
            <a:ext cx="10268339" cy="4038600"/>
          </a:xfrm>
        </p:spPr>
        <p:txBody>
          <a:bodyPr>
            <a:normAutofit fontScale="92500" lnSpcReduction="10000"/>
          </a:bodyPr>
          <a:lstStyle/>
          <a:p>
            <a:pPr marL="45720" indent="0">
              <a:buNone/>
            </a:pPr>
            <a:r>
              <a:rPr lang="en-US" sz="2400" dirty="0"/>
              <a:t>We are living in times of adversity.</a:t>
            </a:r>
          </a:p>
          <a:p>
            <a:pPr marL="45720" indent="0">
              <a:buNone/>
            </a:pPr>
            <a:endParaRPr lang="en-US" dirty="0"/>
          </a:p>
          <a:p>
            <a:r>
              <a:rPr lang="en-US" dirty="0"/>
              <a:t>Use your compass</a:t>
            </a:r>
          </a:p>
          <a:p>
            <a:r>
              <a:rPr lang="en-US" dirty="0"/>
              <a:t>Regain control by focusing on what you can control</a:t>
            </a:r>
          </a:p>
          <a:p>
            <a:pPr marL="45720" indent="0">
              <a:buNone/>
            </a:pPr>
            <a:endParaRPr lang="en-US" dirty="0"/>
          </a:p>
          <a:p>
            <a:pPr marL="45720" indent="0">
              <a:buNone/>
            </a:pPr>
            <a:r>
              <a:rPr lang="en-US" dirty="0"/>
              <a:t>“The remarkable thing is we have a choice every day regarding the attitude we will embrace for that day. We cannot change our past…we cannot change the fact that people will act in a certain way. We cannot change the inevitable. The only thing we can do is play on the one string we have, and that is our attitude…I am convinced that life is 10% what happens to me and 90% how I react to it.”</a:t>
            </a:r>
          </a:p>
          <a:p>
            <a:pPr marL="45720" indent="0">
              <a:buNone/>
            </a:pPr>
            <a:r>
              <a:rPr lang="en-US" dirty="0"/>
              <a:t>							- Charles </a:t>
            </a:r>
            <a:r>
              <a:rPr lang="en-US" dirty="0" err="1"/>
              <a:t>Swindoll</a:t>
            </a:r>
            <a:r>
              <a:rPr lang="en-US" dirty="0"/>
              <a:t> </a:t>
            </a:r>
          </a:p>
        </p:txBody>
      </p:sp>
    </p:spTree>
    <p:extLst>
      <p:ext uri="{BB962C8B-B14F-4D97-AF65-F5344CB8AC3E}">
        <p14:creationId xmlns:p14="http://schemas.microsoft.com/office/powerpoint/2010/main" val="546470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p:cNvSpPr>
            <a:spLocks noGrp="1"/>
          </p:cNvSpPr>
          <p:nvPr>
            <p:ph type="subTitle" idx="1"/>
          </p:nvPr>
        </p:nvSpPr>
        <p:spPr/>
        <p:txBody>
          <a:bodyPr/>
          <a:lstStyle/>
          <a:p>
            <a:r>
              <a:rPr lang="en-US" dirty="0"/>
              <a:t>Labor Commissioner Melissa </a:t>
            </a:r>
            <a:r>
              <a:rPr lang="en-US" dirty="0" err="1"/>
              <a:t>McLawhorn</a:t>
            </a:r>
            <a:r>
              <a:rPr lang="en-US" dirty="0"/>
              <a:t> Houston </a:t>
            </a:r>
          </a:p>
        </p:txBody>
      </p:sp>
    </p:spTree>
    <p:extLst>
      <p:ext uri="{BB962C8B-B14F-4D97-AF65-F5344CB8AC3E}">
        <p14:creationId xmlns:p14="http://schemas.microsoft.com/office/powerpoint/2010/main" val="3415900835"/>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7198</TotalTime>
  <Words>232</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Corbel</vt:lpstr>
      <vt:lpstr>Basis</vt:lpstr>
      <vt:lpstr>ETHICS DURING ADVERSITY</vt:lpstr>
      <vt:lpstr>Oklahoma Department of Labor</vt:lpstr>
      <vt:lpstr>Everyone Has a Story - My Background</vt:lpstr>
      <vt:lpstr>Ethical Behavior </vt:lpstr>
      <vt:lpstr>PowerPoint Presentation</vt:lpstr>
      <vt:lpstr>Actions</vt:lpstr>
      <vt:lpstr>Thoughts </vt:lpstr>
      <vt:lpstr>Conclusion </vt:lpstr>
      <vt:lpstr>THANK YOU</vt:lpstr>
    </vt:vector>
  </TitlesOfParts>
  <Company>State of Oklahoma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Foss</dc:creator>
  <cp:lastModifiedBy>OK Ethics</cp:lastModifiedBy>
  <cp:revision>12</cp:revision>
  <dcterms:created xsi:type="dcterms:W3CDTF">2016-08-12T15:36:51Z</dcterms:created>
  <dcterms:modified xsi:type="dcterms:W3CDTF">2016-08-25T12:44:23Z</dcterms:modified>
</cp:coreProperties>
</file>